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FFF2D4"/>
    <a:srgbClr val="500000"/>
    <a:srgbClr val="BABCBE"/>
    <a:srgbClr val="E7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32" autoAdjust="0"/>
  </p:normalViewPr>
  <p:slideViewPr>
    <p:cSldViewPr>
      <p:cViewPr>
        <p:scale>
          <a:sx n="70" d="100"/>
          <a:sy n="70" d="100"/>
        </p:scale>
        <p:origin x="-7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796D-2EFB-467A-9E0D-785F48DC4690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3D10-395E-42A9-874E-97252B4AE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4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3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9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primaryWhiteMaroon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4925161" cy="1865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/>
          <a:srcRect l="1973" t="8607" r="1973" b="7784"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01819" cy="312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Parking Lot Maintenance Update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Lots 26, 34, 38, 40, 76, 100m, RV Dump Stations</a:t>
            </a:r>
          </a:p>
          <a:p>
            <a:r>
              <a:rPr lang="en-US" sz="2400" dirty="0" smtClean="0"/>
              <a:t>Transportation Services Advisory Committee</a:t>
            </a:r>
          </a:p>
          <a:p>
            <a:r>
              <a:rPr lang="en-US" sz="2400" dirty="0" smtClean="0"/>
              <a:t>October 5, 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115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40340"/>
            <a:ext cx="3889248" cy="2916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2057400"/>
            <a:ext cx="3889248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 Arena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3889248" cy="2916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3889248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26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3886200" cy="29146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6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34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3886200" cy="2914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38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3886200" cy="2914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38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3886200" cy="2914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40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3886200" cy="2914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27997"/>
            <a:ext cx="3886200" cy="2914650"/>
          </a:xfrm>
          <a:prstGeom prst="rect">
            <a:avLst/>
          </a:prstGeom>
        </p:spPr>
      </p:pic>
      <p:pic>
        <p:nvPicPr>
          <p:cNvPr id="1026" name="Picture 2" descr="C:\Users\rberryhill\Local Settings\Temporary Internet Files\Content.Outlook\LC2F3JTH\PA40 B (1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5014"/>
            <a:ext cx="4042013" cy="30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76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3889248" cy="2916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3889248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76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3889248" cy="2916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889248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100m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889248" cy="2916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0" y="2286000"/>
            <a:ext cx="3889248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</Template>
  <TotalTime>216</TotalTime>
  <Words>52</Words>
  <Application>Microsoft Office PowerPoint</Application>
  <PresentationFormat>On-screen Show (4:3)</PresentationFormat>
  <Paragraphs>18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TStemplate</vt:lpstr>
      <vt:lpstr>Parking Lot Maintenance Update</vt:lpstr>
      <vt:lpstr>Lot 26</vt:lpstr>
      <vt:lpstr>Lot 34</vt:lpstr>
      <vt:lpstr>Lot 38</vt:lpstr>
      <vt:lpstr>Lot 38</vt:lpstr>
      <vt:lpstr>Lot 40</vt:lpstr>
      <vt:lpstr>Lot 76</vt:lpstr>
      <vt:lpstr>Lot 76</vt:lpstr>
      <vt:lpstr>Lot 100m</vt:lpstr>
      <vt:lpstr>Lot 115</vt:lpstr>
      <vt:lpstr>Reed Arena</vt:lpstr>
    </vt:vector>
  </TitlesOfParts>
  <Company>TAMU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jlegrevellec</dc:creator>
  <cp:lastModifiedBy>jlegrevellec</cp:lastModifiedBy>
  <cp:revision>10</cp:revision>
  <dcterms:created xsi:type="dcterms:W3CDTF">2011-10-03T15:59:16Z</dcterms:created>
  <dcterms:modified xsi:type="dcterms:W3CDTF">2011-10-06T21:09:05Z</dcterms:modified>
</cp:coreProperties>
</file>